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7099300" cy="102235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90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481870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074271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732095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506845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4139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4063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67825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865409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91110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72768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296223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31BD07-A707-4AD2-A0B8-1CBABFC16116}" type="datetimeFigureOut">
              <a:rPr lang="en-GB" smtClean="0"/>
              <a:t>11/07/2020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91A4FE-233B-4AD0-A69C-FF0D0301A34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872938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34851" y="233721"/>
            <a:ext cx="11552349" cy="1208713"/>
          </a:xfrm>
        </p:spPr>
        <p:txBody>
          <a:bodyPr>
            <a:noAutofit/>
          </a:bodyPr>
          <a:lstStyle/>
          <a:p>
            <a:r>
              <a:rPr lang="pt-BR" sz="8000" b="1" dirty="0"/>
              <a:t>Desinfetar suas mãos!</a:t>
            </a:r>
            <a:endParaRPr lang="en-GB" sz="8000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18187" y="1442434"/>
            <a:ext cx="8585676" cy="526848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294756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4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Desinfetar suas mãos!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Eric</dc:creator>
  <cp:lastModifiedBy>Eric</cp:lastModifiedBy>
  <cp:revision>7</cp:revision>
  <dcterms:created xsi:type="dcterms:W3CDTF">2015-01-01T09:47:25Z</dcterms:created>
  <dcterms:modified xsi:type="dcterms:W3CDTF">2020-07-11T16:56:11Z</dcterms:modified>
</cp:coreProperties>
</file>

<file path=docProps/thumbnail.jpeg>
</file>